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85" r:id="rId2"/>
    <p:sldId id="256" r:id="rId3"/>
    <p:sldId id="325" r:id="rId4"/>
    <p:sldId id="286" r:id="rId5"/>
    <p:sldId id="335" r:id="rId6"/>
    <p:sldId id="339" r:id="rId7"/>
    <p:sldId id="338" r:id="rId8"/>
    <p:sldId id="340" r:id="rId9"/>
    <p:sldId id="341" r:id="rId10"/>
    <p:sldId id="342" r:id="rId11"/>
    <p:sldId id="343" r:id="rId12"/>
    <p:sldId id="345" r:id="rId13"/>
    <p:sldId id="344" r:id="rId14"/>
    <p:sldId id="346" r:id="rId15"/>
    <p:sldId id="319" r:id="rId16"/>
    <p:sldId id="287" r:id="rId17"/>
    <p:sldId id="347" r:id="rId18"/>
    <p:sldId id="348" r:id="rId19"/>
    <p:sldId id="349" r:id="rId20"/>
    <p:sldId id="350" r:id="rId21"/>
    <p:sldId id="352" r:id="rId22"/>
    <p:sldId id="351" r:id="rId23"/>
    <p:sldId id="326" r:id="rId24"/>
    <p:sldId id="327" r:id="rId25"/>
    <p:sldId id="328" r:id="rId26"/>
    <p:sldId id="353" r:id="rId27"/>
    <p:sldId id="354" r:id="rId28"/>
    <p:sldId id="329" r:id="rId29"/>
    <p:sldId id="355" r:id="rId30"/>
    <p:sldId id="356" r:id="rId31"/>
    <p:sldId id="358" r:id="rId32"/>
    <p:sldId id="359" r:id="rId33"/>
    <p:sldId id="360" r:id="rId34"/>
    <p:sldId id="357" r:id="rId35"/>
    <p:sldId id="363" r:id="rId36"/>
    <p:sldId id="365" r:id="rId37"/>
    <p:sldId id="367" r:id="rId38"/>
    <p:sldId id="364" r:id="rId39"/>
    <p:sldId id="366" r:id="rId40"/>
    <p:sldId id="362" r:id="rId41"/>
    <p:sldId id="330" r:id="rId42"/>
    <p:sldId id="331" r:id="rId43"/>
    <p:sldId id="332" r:id="rId44"/>
    <p:sldId id="333" r:id="rId45"/>
    <p:sldId id="369" r:id="rId46"/>
    <p:sldId id="370" r:id="rId47"/>
    <p:sldId id="371" r:id="rId48"/>
    <p:sldId id="372" r:id="rId49"/>
    <p:sldId id="377" r:id="rId50"/>
    <p:sldId id="376" r:id="rId51"/>
    <p:sldId id="373" r:id="rId52"/>
    <p:sldId id="374" r:id="rId53"/>
    <p:sldId id="375" r:id="rId54"/>
    <p:sldId id="334" r:id="rId55"/>
    <p:sldId id="318" r:id="rId5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0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89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8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8667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7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55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ТРУДНСОТИ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Standalone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F0CC72-1E30-4482-9605-E6985712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39" y="2547814"/>
            <a:ext cx="337232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 developer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1BACD-2CC5-4C3C-B6D0-0B564B1B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/>
          <a:stretch/>
        </p:blipFill>
        <p:spPr>
          <a:xfrm>
            <a:off x="2041776" y="1988840"/>
            <a:ext cx="5060447" cy="39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EDCBD-73BB-460A-8738-B109813D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7"/>
          <a:stretch/>
        </p:blipFill>
        <p:spPr>
          <a:xfrm>
            <a:off x="2690550" y="2527780"/>
            <a:ext cx="3762900" cy="1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2339752" y="2351239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in-memory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5309930" y="235123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on-disk</a:t>
            </a:r>
            <a:endParaRPr lang="ru-RU" sz="20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834072" y="2551294"/>
            <a:ext cx="147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2195736" y="357301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Primary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4792930" y="3573016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Secondary</a:t>
            </a:r>
            <a:endParaRPr lang="ru-RU" sz="2000" b="1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18910" y="3773071"/>
            <a:ext cx="1074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3B5D0-0760-40CE-AD29-EB2E9E78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0848"/>
            <a:ext cx="7812360" cy="30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929CD4-9D3B-4AA3-9F0D-D2F16F88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6" y="1988840"/>
            <a:ext cx="4900567" cy="39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C5B906-A9F4-4D56-8713-31D7AEA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6" y="2304893"/>
            <a:ext cx="37438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A307D-24D1-47FF-8E38-C9496CC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6" y="2395393"/>
            <a:ext cx="335326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9CA4A8-7C0D-4002-A50E-5D304534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916831"/>
            <a:ext cx="3610479" cy="2029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AFD2AA-8BBC-42D8-8BB2-A79AAA7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0" y="1902542"/>
            <a:ext cx="3610479" cy="2057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07B1D-5356-4C41-BBD3-A31ADC60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08" y="4149080"/>
            <a:ext cx="36485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5937960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3635868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1331640" y="1340768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B03E91-3912-42C0-9753-DDB6933FBB96}"/>
              </a:ext>
            </a:extLst>
          </p:cNvPr>
          <p:cNvGrpSpPr/>
          <p:nvPr/>
        </p:nvGrpSpPr>
        <p:grpSpPr>
          <a:xfrm>
            <a:off x="4065752" y="1700808"/>
            <a:ext cx="1012495" cy="4079114"/>
            <a:chOff x="3775529" y="1704800"/>
            <a:chExt cx="1012495" cy="4079114"/>
          </a:xfrm>
        </p:grpSpPr>
        <p:sp>
          <p:nvSpPr>
            <p:cNvPr id="10" name="Блок-схема: магнитный диск 9">
              <a:extLst>
                <a:ext uri="{FF2B5EF4-FFF2-40B4-BE49-F238E27FC236}">
                  <a16:creationId xmlns:a16="http://schemas.microsoft.com/office/drawing/2014/main" id="{D9D5B775-E919-47BD-AC9F-9970AC0D7A3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1" name="Блок-схема: магнитный диск 10">
              <a:extLst>
                <a:ext uri="{FF2B5EF4-FFF2-40B4-BE49-F238E27FC236}">
                  <a16:creationId xmlns:a16="http://schemas.microsoft.com/office/drawing/2014/main" id="{C3DE4565-908D-4B98-8147-4CC866EE1533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2" name="Блок-схема: магнитный диск 11">
              <a:extLst>
                <a:ext uri="{FF2B5EF4-FFF2-40B4-BE49-F238E27FC236}">
                  <a16:creationId xmlns:a16="http://schemas.microsoft.com/office/drawing/2014/main" id="{9693BD7E-1B3B-4200-B277-B6FCF2E00016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3" name="Блок-схема: магнитный диск 12">
              <a:extLst>
                <a:ext uri="{FF2B5EF4-FFF2-40B4-BE49-F238E27FC236}">
                  <a16:creationId xmlns:a16="http://schemas.microsoft.com/office/drawing/2014/main" id="{6756D4A7-25D4-42CF-9279-7B974C7209BF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14" name="Блок-схема: магнитный диск 13">
              <a:extLst>
                <a:ext uri="{FF2B5EF4-FFF2-40B4-BE49-F238E27FC236}">
                  <a16:creationId xmlns:a16="http://schemas.microsoft.com/office/drawing/2014/main" id="{3820FDA9-56C4-4933-88C0-D27DAEBE355F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1CA61D-7972-484F-8860-0AD502EE657E}"/>
              </a:ext>
            </a:extLst>
          </p:cNvPr>
          <p:cNvGrpSpPr/>
          <p:nvPr/>
        </p:nvGrpSpPr>
        <p:grpSpPr>
          <a:xfrm>
            <a:off x="6372200" y="1690605"/>
            <a:ext cx="1012495" cy="4079114"/>
            <a:chOff x="3775529" y="1704800"/>
            <a:chExt cx="1012495" cy="4079114"/>
          </a:xfrm>
        </p:grpSpPr>
        <p:sp>
          <p:nvSpPr>
            <p:cNvPr id="16" name="Блок-схема: магнитный диск 15">
              <a:extLst>
                <a:ext uri="{FF2B5EF4-FFF2-40B4-BE49-F238E27FC236}">
                  <a16:creationId xmlns:a16="http://schemas.microsoft.com/office/drawing/2014/main" id="{06F61652-6631-490A-B519-56E66FD20E51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7" name="Блок-схема: магнитный диск 16">
              <a:extLst>
                <a:ext uri="{FF2B5EF4-FFF2-40B4-BE49-F238E27FC236}">
                  <a16:creationId xmlns:a16="http://schemas.microsoft.com/office/drawing/2014/main" id="{A56271EF-C6E3-4CDB-A10D-907B1C51C80A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8" name="Блок-схема: магнитный диск 17">
              <a:extLst>
                <a:ext uri="{FF2B5EF4-FFF2-40B4-BE49-F238E27FC236}">
                  <a16:creationId xmlns:a16="http://schemas.microsoft.com/office/drawing/2014/main" id="{5D9AACD4-665C-4113-AA51-021A18798B9A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9" name="Блок-схема: магнитный диск 18">
              <a:extLst>
                <a:ext uri="{FF2B5EF4-FFF2-40B4-BE49-F238E27FC236}">
                  <a16:creationId xmlns:a16="http://schemas.microsoft.com/office/drawing/2014/main" id="{ED6E97BC-BC37-4AB7-ACCD-399D55672837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0" name="Блок-схема: магнитный диск 19">
              <a:extLst>
                <a:ext uri="{FF2B5EF4-FFF2-40B4-BE49-F238E27FC236}">
                  <a16:creationId xmlns:a16="http://schemas.microsoft.com/office/drawing/2014/main" id="{8FE64EF3-BC86-4EAD-A88F-A9E360C6382E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1759305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3405655" y="2780928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DataGrip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Robo3T</a:t>
            </a:r>
            <a:endParaRPr lang="ru-RU" sz="1800" b="1" dirty="0"/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AC4C5D-618A-46DD-BFB3-C111AD7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916832"/>
            <a:ext cx="6948264" cy="3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1F5B36-8F4F-4DF1-9968-39B6C38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841888"/>
            <a:ext cx="7704856" cy="42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EE955C-079D-4EE0-93C7-F00008EC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916832"/>
            <a:ext cx="7596336" cy="4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299A9-AA79-40BA-AB4E-452B524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596336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905000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44E1-80B7-4D16-B5F4-5E127974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308304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2EC847-4AF4-4AC9-9054-23F44762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1988840"/>
            <a:ext cx="6588224" cy="36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698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281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979712" y="2708920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94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01.alicdn.com/kf/HTB1n6y_HXXXXXawXXXXq6xXFXXXj/200138642/HTB1n6y_HXXXXXawXXXXq6xXFXXX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22" y="5517232"/>
            <a:ext cx="481732" cy="4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5652120" y="5014644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sp>
        <p:nvSpPr>
          <p:cNvPr id="9" name="Google Shape;133;p2"/>
          <p:cNvSpPr/>
          <p:nvPr/>
        </p:nvSpPr>
        <p:spPr>
          <a:xfrm>
            <a:off x="6372200" y="5589240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eliseev-d@speechpro.com</a:t>
            </a:r>
            <a:endParaRPr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67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</p:txBody>
      </p:sp>
    </p:spTree>
    <p:extLst>
      <p:ext uri="{BB962C8B-B14F-4D97-AF65-F5344CB8AC3E}">
        <p14:creationId xmlns:p14="http://schemas.microsoft.com/office/powerpoint/2010/main" val="264140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4058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7199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441</Words>
  <Application>Microsoft Office PowerPoint</Application>
  <PresentationFormat>Экран (4:3)</PresentationFormat>
  <Paragraphs>218</Paragraphs>
  <Slides>55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59" baseType="lpstr">
      <vt:lpstr>Times New Roman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46</cp:revision>
  <dcterms:created xsi:type="dcterms:W3CDTF">2014-03-11T09:03:24Z</dcterms:created>
  <dcterms:modified xsi:type="dcterms:W3CDTF">2020-03-09T05:06:16Z</dcterms:modified>
</cp:coreProperties>
</file>